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BCE3"/>
    <a:srgbClr val="BDD7EE"/>
    <a:srgbClr val="FF99FF"/>
    <a:srgbClr val="520306"/>
    <a:srgbClr val="4C0204"/>
    <a:srgbClr val="A81C27"/>
    <a:srgbClr val="4602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5773A-E245-48CD-8699-639706573F17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0B052-A50E-40DD-89C6-BC71A60BB9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464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D0B052-A50E-40DD-89C6-BC71A60BB96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728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14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4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196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71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25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99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51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09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4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125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63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28488-4018-4FA5-BBA3-6C9F265AEF4D}" type="datetimeFigureOut">
              <a:rPr lang="ru-RU" smtClean="0"/>
              <a:pPr/>
              <a:t>03.06.2024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6A534-4CE5-47ED-9172-2F61862327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54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1BCE3"/>
            </a:gs>
            <a:gs pos="36000">
              <a:srgbClr val="460205">
                <a:alpha val="85000"/>
              </a:srgbClr>
            </a:gs>
            <a:gs pos="98000">
              <a:srgbClr val="4C0204">
                <a:alpha val="92000"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51881" y="179460"/>
            <a:ext cx="8868155" cy="707886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Медико-профилактическое дело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304799" y="3986785"/>
            <a:ext cx="4925571" cy="1588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3505203" y="3956306"/>
            <a:ext cx="4974332" cy="12191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16200000" flipH="1">
            <a:off x="6577584" y="3931920"/>
            <a:ext cx="4962144" cy="48768"/>
          </a:xfrm>
          <a:prstGeom prst="line">
            <a:avLst/>
          </a:prstGeom>
          <a:ln>
            <a:solidFill>
              <a:srgbClr val="4C020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14" y="4279540"/>
            <a:ext cx="2494861" cy="175398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4C0204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 prst="slope"/>
            <a:contourClr>
              <a:srgbClr val="FFFFFF"/>
            </a:contourClr>
          </a:sp3d>
        </p:spPr>
      </p:pic>
      <p:sp>
        <p:nvSpPr>
          <p:cNvPr id="19" name="TextBox 18"/>
          <p:cNvSpPr txBox="1"/>
          <p:nvPr/>
        </p:nvSpPr>
        <p:spPr>
          <a:xfrm>
            <a:off x="6460177" y="3297931"/>
            <a:ext cx="168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2719136" y="1475232"/>
            <a:ext cx="3253339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/>
            <a:endParaRPr lang="en-US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3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13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9083040" y="1029685"/>
            <a:ext cx="3042699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1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 желающие могут обратиться за получением информации о возможности обучения на медико-профилактическом факультете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деканат МПФ ФГБОУ ВО </a:t>
            </a:r>
            <a:r>
              <a:rPr lang="ru-RU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РостГМУ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Минздрава России.</a:t>
            </a:r>
            <a:endParaRPr lang="ru-RU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деканата: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 (863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250-41-89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Адрес: г. Ростов-на-Дону, пер. Нахичеванский,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29, Административный корпус, 2 этаж, аудитория 223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https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://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rostgmu.ru</a:t>
            </a:r>
            <a:endParaRPr lang="ru-RU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Вступительные экзамены (в том числе по ЕГЭ):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Химия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Биология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 Русский язык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Срок обучения - очная форма обучения - 6 лет.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Основа обучения: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за счет бюджетных ассигнований федерального бюджета РФ (в том числе по целевому приему),</a:t>
            </a:r>
          </a:p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основе договора об оказании платных образовательных услуг.</a:t>
            </a:r>
          </a:p>
          <a:p>
            <a:pPr algn="just"/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вопросам заключения договора целевого обучения можно обратиться в: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Управление Роспотребнадзора по Ростовской области по адресу: г. Ростов-на-Дону, 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ул. 18-линия, 17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тел. 8 (863) 253-21-90;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Федеральное Бюджетное Учреждение Здравоохранения «Центр гигиены и эпидемиологии в Ростовской области»  по адресу: г. Ростов-на-Дону, ул. 7-я линия, 67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тел. 8 (863) 251-07-59.</a:t>
            </a:r>
            <a:endParaRPr lang="en-US" sz="1400" dirty="0" smtClean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39374" y="1364188"/>
            <a:ext cx="308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ru-RU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en-US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356" y="1114324"/>
            <a:ext cx="26622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Здоровье населения является одним из важнейших факторов экономического роста и обеспечения национальной безопасности страны, что во многом определяется реализацией прав граждан на безопасную среду обитания и профилактику заболеваний. 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Главной целью медико-профилактического дела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является профилактика заболеваемости населения, создание благоприятных условий для сохранения его здоровья, обеспечение санитарно-эпидемиологического благополучия населения. </a:t>
            </a:r>
          </a:p>
          <a:p>
            <a:pPr indent="457200" algn="just"/>
            <a:endPara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815088" y="1114324"/>
            <a:ext cx="3201705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Медико-профилактический факультет ФГБОУ ВО </a:t>
            </a:r>
            <a:r>
              <a:rPr lang="ru-RU" sz="1100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РостГМУ</a:t>
            </a:r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Минздрава </a:t>
            </a:r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России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готовит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квалифицированных врачей для работы в области профилактической медицины - гигиенистов, эпидемиологов,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бактериологов. 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окончании обучения на факультете выпускнику присваивается квалификация «врач по общей гигиене, по эпидемиологии» по специальности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Медико-профилактическое дело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indent="457200"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Выпускники медико-профилактического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факультета (МПФ) востребованы</a:t>
            </a:r>
            <a:r>
              <a:rPr lang="en-US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органах и организациях Федеральной службы по надзору в сфере защиты прав потребителей и благополучия человека (</a:t>
            </a:r>
            <a:r>
              <a:rPr lang="ru-RU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Роспотребнадзор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Врачи МПФ работают по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направлениям: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•Общая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питания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•Эпидемиология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•Гигиена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детей и подростков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•Коммунальная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•Радиационная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•Паразитология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•Санитарно-гигиенические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лабораторные исследования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•Социальная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гигиена и организация госсанэпидслужбы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•Бактериология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вирусология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•Клиническая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лабораторная диагностика</a:t>
            </a:r>
          </a:p>
          <a:p>
            <a:pPr indent="457200"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•Организация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здравоохранения и общественное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здоровье</a:t>
            </a:r>
          </a:p>
          <a:p>
            <a:pPr indent="457200" algn="just"/>
            <a:endParaRPr lang="ru-RU" sz="11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39374" y="1114324"/>
            <a:ext cx="298961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11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Врач </a:t>
            </a:r>
            <a:r>
              <a:rPr lang="ru-RU" sz="11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выпускник медико-профилактического факультета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 к решению следующих задач: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•профилактика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инфекционных и массовых неинфекционных заболеваний (отравлений), организация и проведение санитарно-противоэпидемических (профилактических) мероприятий;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•осуществление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санитарно-эпидемиологического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надзора;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•проведение санитарно-эпидемиологических экспертиз,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обследований, исследований, испытаний продукции, работ и услуг, представляющих потенциальную опасность для человека;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•лицензирование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отдельных видов деятельности, представляющих потенциальную опасность для человека;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•гигиеническое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 обучение населения;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•осуществление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 по санитарной охране территории Российской Федерации;</a:t>
            </a: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•привлечение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административной ответственности лиц за нарушение законодательства Российской Федерации в сфере обеспечения санитарно - эпидемиологического благополучия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и зашиты прав потребителей;</a:t>
            </a:r>
            <a:endParaRPr lang="ru-RU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•выполнение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научных исследований в области обеспечения санитарно - эпидемиологического благополучия 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</a:t>
            </a:r>
            <a:r>
              <a:rPr lang="ru-RU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зашиты прав потребителей</a:t>
            </a:r>
            <a:r>
              <a:rPr lang="ru-RU" sz="1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878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494</Words>
  <Application>Microsoft Office PowerPoint</Application>
  <PresentationFormat>Широкоэкранный</PresentationFormat>
  <Paragraphs>54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Вера Дешпит</dc:creator>
  <cp:lastModifiedBy>user</cp:lastModifiedBy>
  <cp:revision>72</cp:revision>
  <cp:lastPrinted>2024-06-03T15:04:49Z</cp:lastPrinted>
  <dcterms:created xsi:type="dcterms:W3CDTF">2024-03-12T08:34:49Z</dcterms:created>
  <dcterms:modified xsi:type="dcterms:W3CDTF">2024-06-03T15:09:48Z</dcterms:modified>
</cp:coreProperties>
</file>