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1" r:id="rId2"/>
    <p:sldId id="257" r:id="rId3"/>
    <p:sldId id="258" r:id="rId4"/>
    <p:sldId id="305" r:id="rId5"/>
    <p:sldId id="263" r:id="rId6"/>
    <p:sldId id="259" r:id="rId7"/>
    <p:sldId id="304" r:id="rId8"/>
    <p:sldId id="266" r:id="rId9"/>
    <p:sldId id="260" r:id="rId10"/>
    <p:sldId id="306" r:id="rId11"/>
    <p:sldId id="264" r:id="rId12"/>
    <p:sldId id="307" r:id="rId13"/>
    <p:sldId id="298" r:id="rId14"/>
    <p:sldId id="285" r:id="rId15"/>
    <p:sldId id="294" r:id="rId16"/>
    <p:sldId id="303" r:id="rId17"/>
    <p:sldId id="292" r:id="rId18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  <a:srgbClr val="EAA0E6"/>
    <a:srgbClr val="00D045"/>
    <a:srgbClr val="66FF99"/>
    <a:srgbClr val="BDFFD3"/>
    <a:srgbClr val="FFFFFF"/>
    <a:srgbClr val="F5E4E3"/>
    <a:srgbClr val="FABD8A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07E80-55D6-496B-AF17-EB7A3D866047}" type="datetimeFigureOut">
              <a:rPr lang="ru-RU" smtClean="0"/>
              <a:pPr/>
              <a:t>28.11.2020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AD7B1-18BF-462E-B71A-07BD8C1493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6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07E80-55D6-496B-AF17-EB7A3D866047}" type="datetimeFigureOut">
              <a:rPr lang="ru-RU" smtClean="0"/>
              <a:pPr/>
              <a:t>28.11.2020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AD7B1-18BF-462E-B71A-07BD8C1493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6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07E80-55D6-496B-AF17-EB7A3D866047}" type="datetimeFigureOut">
              <a:rPr lang="ru-RU" smtClean="0"/>
              <a:pPr/>
              <a:t>28.11.2020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AD7B1-18BF-462E-B71A-07BD8C1493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6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07E80-55D6-496B-AF17-EB7A3D866047}" type="datetimeFigureOut">
              <a:rPr lang="ru-RU" smtClean="0"/>
              <a:pPr/>
              <a:t>28.11.2020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AD7B1-18BF-462E-B71A-07BD8C1493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6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07E80-55D6-496B-AF17-EB7A3D866047}" type="datetimeFigureOut">
              <a:rPr lang="ru-RU" smtClean="0"/>
              <a:pPr/>
              <a:t>28.11.2020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AD7B1-18BF-462E-B71A-07BD8C1493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6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07E80-55D6-496B-AF17-EB7A3D866047}" type="datetimeFigureOut">
              <a:rPr lang="ru-RU" smtClean="0"/>
              <a:pPr/>
              <a:t>28.11.2020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AD7B1-18BF-462E-B71A-07BD8C1493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6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07E80-55D6-496B-AF17-EB7A3D866047}" type="datetimeFigureOut">
              <a:rPr lang="ru-RU" smtClean="0"/>
              <a:pPr/>
              <a:t>28.11.2020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AD7B1-18BF-462E-B71A-07BD8C1493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6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07E80-55D6-496B-AF17-EB7A3D866047}" type="datetimeFigureOut">
              <a:rPr lang="ru-RU" smtClean="0"/>
              <a:pPr/>
              <a:t>28.11.2020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AD7B1-18BF-462E-B71A-07BD8C1493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6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07E80-55D6-496B-AF17-EB7A3D866047}" type="datetimeFigureOut">
              <a:rPr lang="ru-RU" smtClean="0"/>
              <a:pPr/>
              <a:t>28.11.2020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AD7B1-18BF-462E-B71A-07BD8C1493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6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07E80-55D6-496B-AF17-EB7A3D866047}" type="datetimeFigureOut">
              <a:rPr lang="ru-RU" smtClean="0"/>
              <a:pPr/>
              <a:t>28.11.2020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AD7B1-18BF-462E-B71A-07BD8C1493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6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07E80-55D6-496B-AF17-EB7A3D866047}" type="datetimeFigureOut">
              <a:rPr lang="ru-RU" smtClean="0"/>
              <a:pPr/>
              <a:t>28.11.2020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AD7B1-18BF-462E-B71A-07BD8C1493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6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807E80-55D6-496B-AF17-EB7A3D866047}" type="datetimeFigureOut">
              <a:rPr lang="ru-RU" smtClean="0"/>
              <a:pPr/>
              <a:t>28.11.2020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8AD7B1-18BF-462E-B71A-07BD8C1493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6000">
              <a:srgbClr val="CCCCFF">
                <a:alpha val="50000"/>
              </a:srgbClr>
            </a:gs>
            <a:gs pos="16000">
              <a:srgbClr val="CCCCFF">
                <a:alpha val="70000"/>
              </a:srgbClr>
            </a:gs>
            <a:gs pos="17999">
              <a:srgbClr val="99CCFF"/>
            </a:gs>
            <a:gs pos="36000">
              <a:srgbClr val="9966FF"/>
            </a:gs>
            <a:gs pos="61000">
              <a:srgbClr val="CC99FF">
                <a:alpha val="67000"/>
              </a:srgbClr>
            </a:gs>
            <a:gs pos="82001">
              <a:srgbClr val="99CCFF"/>
            </a:gs>
            <a:gs pos="100000">
              <a:srgbClr val="CCCCFF">
                <a:alpha val="13000"/>
              </a:srgb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4.pn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0" y="1916832"/>
            <a:ext cx="9144000" cy="3528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48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04248" y="4839376"/>
            <a:ext cx="2088232" cy="2018624"/>
          </a:xfrm>
          <a:prstGeom prst="rect">
            <a:avLst/>
          </a:prstGeom>
        </p:spPr>
      </p:pic>
      <p:pic>
        <p:nvPicPr>
          <p:cNvPr id="7" name="Рисунок 6" descr="45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10446" y="0"/>
            <a:ext cx="2533554" cy="1988840"/>
          </a:xfrm>
          <a:prstGeom prst="rect">
            <a:avLst/>
          </a:prstGeom>
        </p:spPr>
      </p:pic>
      <p:pic>
        <p:nvPicPr>
          <p:cNvPr id="8" name="Рисунок 7" descr="42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V="1">
            <a:off x="179512" y="0"/>
            <a:ext cx="3491880" cy="2110621"/>
          </a:xfrm>
          <a:prstGeom prst="rect">
            <a:avLst/>
          </a:prstGeom>
        </p:spPr>
      </p:pic>
      <p:sp>
        <p:nvSpPr>
          <p:cNvPr id="9" name="Рамка 8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218"/>
            </a:avLst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" name="Picture 6" descr="http://gifportal.ru/data/smiles/zvezdia-119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8184" y="188640"/>
            <a:ext cx="576064" cy="576064"/>
          </a:xfrm>
          <a:prstGeom prst="rect">
            <a:avLst/>
          </a:prstGeom>
          <a:noFill/>
        </p:spPr>
      </p:pic>
      <p:pic>
        <p:nvPicPr>
          <p:cNvPr id="11" name="Picture 6" descr="http://gifportal.ru/data/smiles/zvezdia-119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20272" y="2348880"/>
            <a:ext cx="432048" cy="432048"/>
          </a:xfrm>
          <a:prstGeom prst="rect">
            <a:avLst/>
          </a:prstGeom>
          <a:noFill/>
        </p:spPr>
      </p:pic>
      <p:pic>
        <p:nvPicPr>
          <p:cNvPr id="12" name="Picture 6" descr="http://gifportal.ru/data/smiles/zvezdia-119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5536" y="5013176"/>
            <a:ext cx="792088" cy="792088"/>
          </a:xfrm>
          <a:prstGeom prst="rect">
            <a:avLst/>
          </a:prstGeom>
          <a:noFill/>
        </p:spPr>
      </p:pic>
      <p:pic>
        <p:nvPicPr>
          <p:cNvPr id="13" name="Picture 6" descr="http://gifportal.ru/data/smiles/zvezdia-119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23928" y="908720"/>
            <a:ext cx="432048" cy="432048"/>
          </a:xfrm>
          <a:prstGeom prst="rect">
            <a:avLst/>
          </a:prstGeom>
          <a:noFill/>
        </p:spPr>
      </p:pic>
      <p:pic>
        <p:nvPicPr>
          <p:cNvPr id="14" name="Picture 6" descr="http://gifportal.ru/data/smiles/zvezdia-119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39952" y="5589240"/>
            <a:ext cx="432048" cy="432048"/>
          </a:xfrm>
          <a:prstGeom prst="rect">
            <a:avLst/>
          </a:prstGeom>
          <a:noFill/>
        </p:spPr>
      </p:pic>
      <p:pic>
        <p:nvPicPr>
          <p:cNvPr id="15" name="Picture 6" descr="http://gifportal.ru/data/smiles/zvezdia-119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63688" y="5877272"/>
            <a:ext cx="576064" cy="576064"/>
          </a:xfrm>
          <a:prstGeom prst="rect">
            <a:avLst/>
          </a:prstGeom>
          <a:noFill/>
        </p:spPr>
      </p:pic>
      <p:pic>
        <p:nvPicPr>
          <p:cNvPr id="16" name="Picture 6" descr="http://gifportal.ru/data/smiles/zvezdia-119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9552" y="1844824"/>
            <a:ext cx="648072" cy="648072"/>
          </a:xfrm>
          <a:prstGeom prst="rect">
            <a:avLst/>
          </a:prstGeom>
          <a:noFill/>
        </p:spPr>
      </p:pic>
      <p:pic>
        <p:nvPicPr>
          <p:cNvPr id="17" name="Picture 6" descr="http://gifportal.ru/data/smiles/zvezdia-119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84168" y="5661248"/>
            <a:ext cx="576064" cy="576064"/>
          </a:xfrm>
          <a:prstGeom prst="rect">
            <a:avLst/>
          </a:prstGeom>
          <a:noFill/>
        </p:spPr>
      </p:pic>
      <p:pic>
        <p:nvPicPr>
          <p:cNvPr id="3" name="Klara_Rumyanova_-_Pesnya_mamontjonka_4809787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6000"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861776135"/>
      </p:ext>
    </p:extLst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218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12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467737517"/>
      </p:ext>
    </p:extLst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21267286">
            <a:off x="323528" y="260648"/>
            <a:ext cx="8640960" cy="1584176"/>
          </a:xfrm>
          <a:prstGeom prst="rect">
            <a:avLst/>
          </a:prstGeom>
          <a:noFill/>
        </p:spPr>
        <p:txBody>
          <a:bodyPr wrap="none" rtlCol="0">
            <a:prstTxWarp prst="textSlantDown">
              <a:avLst>
                <a:gd name="adj" fmla="val 44445"/>
              </a:avLst>
            </a:prstTxWarp>
            <a:spAutoFit/>
          </a:bodyPr>
          <a:lstStyle/>
          <a:p>
            <a:r>
              <a:rPr lang="ru-RU" sz="5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Мамочке с любовью</a:t>
            </a:r>
            <a:endParaRPr lang="ru-RU" sz="54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10800000" flipH="1" flipV="1">
            <a:off x="1115616" y="2520158"/>
            <a:ext cx="66967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Моя любимая, самая красивая и самая хорошая мамочка, поздравляю тебя с Днём Матери!. Желаю тебе самого наилучшего в твоей жизни, здоровья, счастья. Чтобы ты никогда не знала что такое горе. Хочу чтобы ты была всегда счастливая и весёлая.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27584" y="188640"/>
            <a:ext cx="7953909" cy="1107996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53572"/>
              </a:avLst>
            </a:prstTxWarp>
            <a:spAutoFit/>
          </a:bodyPr>
          <a:lstStyle/>
          <a:p>
            <a:r>
              <a:rPr lang="ru-RU" sz="66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Для тебя, моя родная</a:t>
            </a:r>
            <a:endParaRPr lang="ru-RU" sz="66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218"/>
            </a:avLst>
          </a:prstGeom>
          <a:solidFill>
            <a:srgbClr val="00B0F0"/>
          </a:soli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1.jpg"/>
          <p:cNvPicPr>
            <a:picLocks noChangeAspect="1"/>
          </p:cNvPicPr>
          <p:nvPr/>
        </p:nvPicPr>
        <p:blipFill>
          <a:blip r:embed="rId2" cstate="print"/>
          <a:srcRect l="1963" b="4851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218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9000">
              <a:srgbClr val="7030A0">
                <a:alpha val="88000"/>
              </a:srgbClr>
            </a:gs>
            <a:gs pos="17999">
              <a:srgbClr val="0070C0">
                <a:alpha val="73000"/>
              </a:srgbClr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cs616528.vk.me/v616528109/9888/XBxkVO1TGs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0"/>
            <a:ext cx="6857999" cy="6858000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3" name="Рисунок 2" descr="4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 flipV="1">
            <a:off x="3995936" y="5373216"/>
            <a:ext cx="4762500" cy="1844824"/>
          </a:xfrm>
          <a:prstGeom prst="rect">
            <a:avLst/>
          </a:prstGeom>
        </p:spPr>
      </p:pic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218"/>
            </a:avLst>
          </a:prstGeom>
          <a:solidFill>
            <a:srgbClr val="00B0F0"/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12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5.jpg">
            <a:hlinkClick r:id="" action="ppaction://hlinkshowjump?jump=endshow"/>
          </p:cNvPr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Умножение 2">
            <a:hlinkClick r:id="" action="ppaction://hlinkshowjump?jump=endshow"/>
          </p:cNvPr>
          <p:cNvSpPr/>
          <p:nvPr/>
        </p:nvSpPr>
        <p:spPr>
          <a:xfrm>
            <a:off x="8676456" y="0"/>
            <a:ext cx="467544" cy="482352"/>
          </a:xfrm>
          <a:prstGeom prst="mathMultiply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218"/>
            </a:avLst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gif"/>
          <p:cNvPicPr>
            <a:picLocks noGrp="1" noChangeAspect="1"/>
          </p:cNvPicPr>
          <p:nvPr isPhoto="1"/>
        </p:nvPicPr>
        <p:blipFill>
          <a:blip r:embed="rId2" cstate="print">
            <a:lum bright="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218"/>
            </a:avLst>
          </a:prstGeom>
          <a:solidFill>
            <a:srgbClr val="00B0F0"/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87624" y="620688"/>
            <a:ext cx="60486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7030A0"/>
                </a:solidFill>
              </a:rPr>
              <a:t>Сегодня мы отмечаем один из самых прекрасных праздников – День Матери. Слово «мама», наверное, самое древнее на земле. Оно почти одинаково звучит на разных языках. И все мы знаем, сколько тепла таит в себе слово, которым называют самого близкого, любимого и единственного человека!</a:t>
            </a:r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b="6576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218"/>
            </a:avLst>
          </a:prstGeom>
          <a:solidFill>
            <a:srgbClr val="00D045"/>
          </a:solidFill>
          <a:ln>
            <a:solidFill>
              <a:srgbClr val="66FF99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10800000" flipV="1">
            <a:off x="2575906" y="5058657"/>
            <a:ext cx="57424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dirty="0">
                <a:solidFill>
                  <a:srgbClr val="7030A0"/>
                </a:solidFill>
              </a:rPr>
              <a:t>«Мамочка наша родная!  Эти нежные строки – тебе!  Самой милой и самой красивой, самой доброй на этой земле.» </a:t>
            </a:r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79013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283589891"/>
      </p:ext>
    </p:extLst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.jpg"/>
          <p:cNvPicPr>
            <a:picLocks noGrp="1" noChangeAspect="1"/>
          </p:cNvPicPr>
          <p:nvPr isPhoto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tretch>
            <a:fillRect/>
          </a:stretch>
        </p:blipFill>
        <p:spPr>
          <a:xfrm>
            <a:off x="539552" y="0"/>
            <a:ext cx="806489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21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594" y="152103"/>
            <a:ext cx="8059611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5616" y="620688"/>
            <a:ext cx="705678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Дорогая моя мамочка, с твоим днём тебя. Я желаю тебе счастья, любви,  а главное здоровья, и много </a:t>
            </a:r>
            <a:r>
              <a:rPr lang="ru-RU" dirty="0" err="1" smtClean="0"/>
              <a:t>много</a:t>
            </a:r>
            <a:r>
              <a:rPr lang="ru-RU" dirty="0" smtClean="0"/>
              <a:t> денег, ты знаешь , что я их очень люблю Мамочка я тебе благодарна за всё, спасибо тебе дорогая. Ты одна у меня. И в День матери тебе я пожелаю: долгих лет жизни, любви, душевного тепла. Я  очень  люблю тебя.</a:t>
            </a:r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Самая лучшая на свете мама, я конечно редко такое говорю, потому что чуть – чуть стеснительная, но я очень сильно тебя люблю. Я благодарна тебе за всё, хоть я иногда ворчу, но ты не обращай внимания, я несерьёзно. Скажу что ты самая прекрасная, чудесная, любимая, дорогая. Нет нигде больше такой мамы как ты, потому что ты номер 1. Желаю Тебе здоровья, долголетия, и много денег, ведь деньги всем нужны, они лишними не бывают.</a:t>
            </a:r>
            <a:endParaRPr lang="ru-RU" dirty="0"/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5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.gi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67544" y="0"/>
            <a:ext cx="820891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Рамка 3"/>
          <p:cNvSpPr/>
          <p:nvPr/>
        </p:nvSpPr>
        <p:spPr>
          <a:xfrm>
            <a:off x="0" y="35768"/>
            <a:ext cx="9144000" cy="6858000"/>
          </a:xfrm>
          <a:prstGeom prst="frame">
            <a:avLst>
              <a:gd name="adj1" fmla="val 1423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32832208"/>
      </p:ext>
    </p:extLst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.gi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Безымянный7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64288" y="116632"/>
            <a:ext cx="1704975" cy="2571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flipH="1">
            <a:off x="1187624" y="836712"/>
            <a:ext cx="65527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C00000"/>
                </a:solidFill>
              </a:rPr>
              <a:t>Дорогая моя мама, поздравляю тебя с твоим прекрасным днём . Желаю тебе счастья, любви, много сил и крепкого здоровья, чтобы в дальнейшей жизни всё было хорошо ! Хочется пожелать душевного спокойствия, успеха, сопутствующего во всём. Ты очень хорошая, добрая и красивая. Я очень сильно люблю тебя.</a:t>
            </a:r>
          </a:p>
          <a:p>
            <a:pPr algn="ctr"/>
            <a:endParaRPr lang="ru-RU" sz="1600" dirty="0">
              <a:solidFill>
                <a:srgbClr val="C00000"/>
              </a:solidFill>
            </a:endParaRPr>
          </a:p>
          <a:p>
            <a:pPr algn="ctr"/>
            <a:r>
              <a:rPr lang="ru-RU" sz="1600" dirty="0" smtClean="0">
                <a:solidFill>
                  <a:srgbClr val="C00000"/>
                </a:solidFill>
              </a:rPr>
              <a:t>Дорогая мамочка, ты самый родной для меня человек. « День Матери» « я хочу пожелать тебе, чтобы не беспокоилась по мелочам, оставалась такой же красивой, жизнерадостной, а также самой любимой мамочкой. Я очень благодарна тебе за то, что ты родила меня, и прошла со мной этот путь длиною в 16 лет. Я точно знаю, что в любой трудной ситуации </a:t>
            </a:r>
            <a:r>
              <a:rPr lang="ru-RU" sz="1600" dirty="0">
                <a:solidFill>
                  <a:srgbClr val="C00000"/>
                </a:solidFill>
              </a:rPr>
              <a:t>ты поможешь и поддержишь </a:t>
            </a:r>
            <a:r>
              <a:rPr lang="ru-RU" sz="1600" dirty="0" smtClean="0">
                <a:solidFill>
                  <a:srgbClr val="C00000"/>
                </a:solidFill>
              </a:rPr>
              <a:t>меня. Спасибо тебе за твою заботу и тепло. Возможно я не лучшая дочь, но я каждый раз стараюсь сделать так, чтобы ты гордилась мной. Я очень сильно тебя люблю, и постараюсь сделать так, чтобы твоя улыбка никогда не сходила с лица. Ведь ты у меня самая лучшая мама на свете!</a:t>
            </a:r>
          </a:p>
          <a:p>
            <a:endParaRPr lang="ru-RU" sz="1600" dirty="0"/>
          </a:p>
          <a:p>
            <a:endParaRPr lang="ru-RU" sz="1600" dirty="0"/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.gi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175"/>
            <a:ext cx="9144000" cy="6850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46.jpg"/>
          <p:cNvPicPr>
            <a:picLocks noChangeAspect="1"/>
          </p:cNvPicPr>
          <p:nvPr/>
        </p:nvPicPr>
        <p:blipFill>
          <a:blip r:embed="rId3" cstate="print">
            <a:lum bright="18000" contrast="2000"/>
          </a:blip>
          <a:stretch>
            <a:fillRect/>
          </a:stretch>
        </p:blipFill>
        <p:spPr>
          <a:xfrm rot="16200000">
            <a:off x="591702" y="4437648"/>
            <a:ext cx="1931154" cy="2285027"/>
          </a:xfrm>
          <a:prstGeom prst="rect">
            <a:avLst/>
          </a:prstGeom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</TotalTime>
  <Words>484</Words>
  <Application>Microsoft Office PowerPoint</Application>
  <PresentationFormat>Экран (4:3)</PresentationFormat>
  <Paragraphs>20</Paragraphs>
  <Slides>17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Monotype Corsiva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Фотоальбом</dc:title>
  <dc:creator>Дина</dc:creator>
  <cp:lastModifiedBy>Windows User</cp:lastModifiedBy>
  <cp:revision>52</cp:revision>
  <dcterms:created xsi:type="dcterms:W3CDTF">2015-09-10T17:38:24Z</dcterms:created>
  <dcterms:modified xsi:type="dcterms:W3CDTF">2020-11-28T17:25:36Z</dcterms:modified>
</cp:coreProperties>
</file>